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BBF87A6-34AD-45E7-939D-026F9EF291C0}" type="datetimeFigureOut">
              <a:rPr lang="en-US" smtClean="0"/>
              <a:pPr/>
              <a:t>8/16/2016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537401D-E44C-4C6E-B8D4-07AEC3CC9E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BBF87A6-34AD-45E7-939D-026F9EF291C0}" type="datetimeFigureOut">
              <a:rPr lang="en-US" smtClean="0"/>
              <a:pPr/>
              <a:t>8/16/2016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537401D-E44C-4C6E-B8D4-07AEC3CC9E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BBF87A6-34AD-45E7-939D-026F9EF291C0}" type="datetimeFigureOut">
              <a:rPr lang="en-US" smtClean="0"/>
              <a:pPr/>
              <a:t>8/16/2016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537401D-E44C-4C6E-B8D4-07AEC3CC9E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BBF87A6-34AD-45E7-939D-026F9EF291C0}" type="datetimeFigureOut">
              <a:rPr lang="en-US" smtClean="0"/>
              <a:pPr/>
              <a:t>8/16/2016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7401D-E44C-4C6E-B8D4-07AEC3CC9E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BBF87A6-34AD-45E7-939D-026F9EF291C0}" type="datetimeFigureOut">
              <a:rPr lang="en-US" smtClean="0"/>
              <a:pPr/>
              <a:t>8/16/2016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37401D-E44C-4C6E-B8D4-07AEC3CC9E4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BBF87A6-34AD-45E7-939D-026F9EF291C0}" type="datetimeFigureOut">
              <a:rPr lang="en-US" smtClean="0"/>
              <a:pPr/>
              <a:t>8/16/2016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537401D-E44C-4C6E-B8D4-07AEC3CC9E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cstate="print"/>
            <a:tile tx="0" ty="0" sx="100000" sy="100000" flip="none" algn="tl"/>
          </a:blipFill>
        </p:spPr>
        <p:txBody>
          <a:bodyPr/>
          <a:lstStyle/>
          <a:p>
            <a:r>
              <a:rPr lang="en-US" dirty="0" smtClean="0"/>
              <a:t>Mrs. Briggs</a:t>
            </a:r>
            <a:br>
              <a:rPr lang="en-US" dirty="0" smtClean="0"/>
            </a:br>
            <a:endParaRPr lang="en-US" dirty="0"/>
          </a:p>
        </p:txBody>
      </p:sp>
      <p:sp>
        <p:nvSpPr>
          <p:cNvPr id="3" name="Subtitle 2"/>
          <p:cNvSpPr>
            <a:spLocks noGrp="1"/>
          </p:cNvSpPr>
          <p:nvPr>
            <p:ph type="subTitle" idx="1"/>
          </p:nvPr>
        </p:nvSpPr>
        <p:spPr>
          <a:blipFill>
            <a:blip r:embed="rId2" cstate="print"/>
            <a:tile tx="0" ty="0" sx="100000" sy="100000" flip="none" algn="tl"/>
          </a:blipFill>
          <a:effectLst>
            <a:softEdge rad="31750"/>
          </a:effectLst>
        </p:spPr>
        <p:txBody>
          <a:bodyPr>
            <a:normAutofit lnSpcReduction="10000"/>
          </a:bodyPr>
          <a:lstStyle/>
          <a:p>
            <a:r>
              <a:rPr lang="en-US" dirty="0" smtClean="0"/>
              <a:t>Resource Room</a:t>
            </a:r>
          </a:p>
          <a:p>
            <a:r>
              <a:rPr lang="en-US" dirty="0" smtClean="0"/>
              <a:t>for Grades Kindergarten </a:t>
            </a:r>
          </a:p>
          <a:p>
            <a:r>
              <a:rPr lang="en-US" dirty="0" smtClean="0"/>
              <a:t>Through 3</a:t>
            </a:r>
            <a:r>
              <a:rPr lang="en-US" baseline="30000" dirty="0" smtClean="0"/>
              <a:t>rd</a:t>
            </a:r>
            <a:r>
              <a:rPr lang="en-US" dirty="0" smtClean="0"/>
              <a:t> grade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a:bodyPr>
          <a:lstStyle/>
          <a:p>
            <a:r>
              <a:rPr lang="en-US" dirty="0" smtClean="0"/>
              <a:t>Welcome</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My Schedule</a:t>
            </a:r>
          </a:p>
          <a:p>
            <a:r>
              <a:rPr lang="en-US" dirty="0" smtClean="0"/>
              <a:t>Monday – Friday</a:t>
            </a:r>
          </a:p>
          <a:p>
            <a:r>
              <a:rPr lang="en-US" dirty="0" smtClean="0"/>
              <a:t>8:30-9:00  Planning Time</a:t>
            </a:r>
          </a:p>
          <a:p>
            <a:r>
              <a:rPr lang="en-US" dirty="0" smtClean="0"/>
              <a:t>9:00-12:30  I am with students</a:t>
            </a:r>
          </a:p>
          <a:p>
            <a:r>
              <a:rPr lang="en-US" dirty="0" smtClean="0"/>
              <a:t>12:30-1:00 Lunch</a:t>
            </a:r>
          </a:p>
          <a:p>
            <a:r>
              <a:rPr lang="en-US" dirty="0" smtClean="0"/>
              <a:t>1:00-3:15 I am with students</a:t>
            </a:r>
          </a:p>
          <a:p>
            <a:r>
              <a:rPr lang="en-US" dirty="0" smtClean="0"/>
              <a:t>3:15-3:45 Planning Time</a:t>
            </a:r>
          </a:p>
          <a:p>
            <a:r>
              <a:rPr lang="en-US" dirty="0" smtClean="0"/>
              <a:t>**Schedule is subject to change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t>Spelling and sight words</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Sight words and spelling work will come home on Mondays and is due on Fridays.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t>Reading homework</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Paper books that the students have been practicing will be sent home on Fridays.  Please listen to your child read these 3 times and return on Monday.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t>What is a resource Room?</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A resource room is a smaller sized classroom where students who have been diagnosed with a disability come to learn.  The student must qualify for special education to receive services in a resource room.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US" dirty="0" smtClean="0"/>
              <a:t>How does a student qualify for special education services?</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normAutofit fontScale="92500" lnSpcReduction="20000"/>
          </a:bodyPr>
          <a:lstStyle/>
          <a:p>
            <a:r>
              <a:rPr lang="en-US" dirty="0" smtClean="0"/>
              <a:t>In order for a student to qualify he/she must be identified by his/her teacher as a student who is struggling to learn curriculum taught in the general education class.  Also your child’s teacher will have sought out resources such as Title or RTI before bringing him/her to the special education team.  The teacher and the team discuss your child and decide if the student meets the criteria to warrant further testing by the school psychologist.  If the team agrees the child should be tested, the parents will be contacted for further assessment.  </a:t>
            </a:r>
            <a:r>
              <a:rPr lang="en-US" dirty="0" smtClean="0"/>
              <a:t>The school </a:t>
            </a:r>
            <a:r>
              <a:rPr lang="en-US" dirty="0" smtClean="0"/>
              <a:t>psychologist will then test the student and if he/she meets criteria, then the appropriate special services will be identified through an IEP with the parents.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t>What is an </a:t>
            </a:r>
            <a:r>
              <a:rPr lang="en-US" dirty="0" err="1" smtClean="0"/>
              <a:t>iep</a:t>
            </a:r>
            <a:r>
              <a:rPr lang="en-US" dirty="0" smtClean="0"/>
              <a:t>	</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An IEP is an Individual Education Plan that addresses the student’s weaknesses and their specific needs.  An IEP includes areas in which the student struggles, goals and objectives, and accommodations.  An IEP is good for a year but the plan maybe revisited anytime before that year is up.  Every 3 years, if the teachers or parents feel it is necessary, the student will again see the psychologist for updated testing.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a:bodyPr>
          <a:lstStyle/>
          <a:p>
            <a:r>
              <a:rPr lang="en-US" dirty="0" smtClean="0"/>
              <a:t>Contact Information</a:t>
            </a:r>
            <a:endParaRPr lang="en-US"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en-US" dirty="0" smtClean="0"/>
              <a:t>You can email me at Tina.Briggs@hanoverhorton.org</a:t>
            </a:r>
          </a:p>
          <a:p>
            <a:endParaRPr lang="en-US" dirty="0" smtClean="0"/>
          </a:p>
          <a:p>
            <a:r>
              <a:rPr lang="en-US" dirty="0" smtClean="0"/>
              <a:t>My phone number:  517-563-0104</a:t>
            </a:r>
          </a:p>
          <a:p>
            <a:r>
              <a:rPr lang="en-US" dirty="0" smtClean="0"/>
              <a:t>ext 205</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TotalTime>
  <Words>367</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Mrs. Briggs </vt:lpstr>
      <vt:lpstr>Welcome</vt:lpstr>
      <vt:lpstr>Spelling and sight words</vt:lpstr>
      <vt:lpstr>Reading homework</vt:lpstr>
      <vt:lpstr>What is a resource Room?</vt:lpstr>
      <vt:lpstr>How does a student qualify for special education services?</vt:lpstr>
      <vt:lpstr>What is an iep </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Briggs</dc:title>
  <dc:creator>Windows User</dc:creator>
  <cp:lastModifiedBy>Windows User</cp:lastModifiedBy>
  <cp:revision>7</cp:revision>
  <dcterms:created xsi:type="dcterms:W3CDTF">2016-08-15T19:02:58Z</dcterms:created>
  <dcterms:modified xsi:type="dcterms:W3CDTF">2016-08-17T00:57:34Z</dcterms:modified>
</cp:coreProperties>
</file>